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9" r:id="rId4"/>
    <p:sldId id="260" r:id="rId5"/>
    <p:sldId id="261" r:id="rId6"/>
    <p:sldId id="262" r:id="rId7"/>
    <p:sldId id="263" r:id="rId8"/>
    <p:sldId id="264" r:id="rId9"/>
    <p:sldId id="265" r:id="rId10"/>
    <p:sldId id="266" r:id="rId11"/>
    <p:sldId id="257" r:id="rId12"/>
    <p:sldId id="267" r:id="rId13"/>
    <p:sldId id="268" r:id="rId14"/>
    <p:sldId id="270" r:id="rId15"/>
    <p:sldId id="269" r:id="rId16"/>
    <p:sldId id="271" r:id="rId17"/>
    <p:sldId id="272" r:id="rId18"/>
  </p:sldIdLst>
  <p:sldSz cx="12192000" cy="6858000"/>
  <p:notesSz cx="6858000" cy="9144000"/>
  <p:defaultTextStyle>
    <a:defPPr>
      <a:defRPr lang="nl-NL"/>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712"/>
  </p:normalViewPr>
  <p:slideViewPr>
    <p:cSldViewPr snapToGrid="0" snapToObjects="1">
      <p:cViewPr varScale="1">
        <p:scale>
          <a:sx n="105" d="100"/>
          <a:sy n="105" d="100"/>
        </p:scale>
        <p:origin x="-1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Titelstijl van model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lvl1pPr>
              <a:defRPr/>
            </a:lvl1pPr>
          </a:lstStyle>
          <a:p>
            <a:fld id="{F51581D2-A366-40B0-AFCB-85186B40B54D}" type="datetimeFigureOut">
              <a:rPr lang="nl-NL" altLang="nl-NL"/>
              <a:pPr/>
              <a:t>13-3-2017</a:t>
            </a:fld>
            <a:endParaRPr lang="nl-NL" altLang="nl-NL"/>
          </a:p>
        </p:txBody>
      </p:sp>
      <p:sp>
        <p:nvSpPr>
          <p:cNvPr id="5" name="Tijdelijke aanduiding voor voettekst 4"/>
          <p:cNvSpPr>
            <a:spLocks noGrp="1"/>
          </p:cNvSpPr>
          <p:nvPr>
            <p:ph type="ftr" sz="quarter" idx="11"/>
          </p:nvPr>
        </p:nvSpPr>
        <p:spPr/>
        <p:txBody>
          <a:bodyPr/>
          <a:lstStyle>
            <a:lvl1pPr>
              <a:defRPr/>
            </a:lvl1pPr>
          </a:lstStyle>
          <a:p>
            <a:endParaRPr lang="nl-NL" altLang="nl-NL"/>
          </a:p>
        </p:txBody>
      </p:sp>
      <p:sp>
        <p:nvSpPr>
          <p:cNvPr id="6" name="Tijdelijke aanduiding voor dianummer 5"/>
          <p:cNvSpPr>
            <a:spLocks noGrp="1"/>
          </p:cNvSpPr>
          <p:nvPr>
            <p:ph type="sldNum" sz="quarter" idx="12"/>
          </p:nvPr>
        </p:nvSpPr>
        <p:spPr/>
        <p:txBody>
          <a:bodyPr/>
          <a:lstStyle>
            <a:lvl1pPr>
              <a:defRPr/>
            </a:lvl1pPr>
          </a:lstStyle>
          <a:p>
            <a:fld id="{D25DDA49-A3EB-409E-8459-7B34B299ACF2}" type="slidenum">
              <a:rPr lang="nl-NL" altLang="nl-NL"/>
              <a:pPr/>
              <a:t>‹#›</a:t>
            </a:fld>
            <a:endParaRPr lang="nl-NL" altLang="nl-NL"/>
          </a:p>
        </p:txBody>
      </p:sp>
    </p:spTree>
    <p:extLst>
      <p:ext uri="{BB962C8B-B14F-4D97-AF65-F5344CB8AC3E}">
        <p14:creationId xmlns:p14="http://schemas.microsoft.com/office/powerpoint/2010/main" val="373245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E7438A9E-264D-4CED-A61D-F04823684BCF}" type="datetimeFigureOut">
              <a:rPr lang="nl-NL" altLang="nl-NL"/>
              <a:pPr/>
              <a:t>13-3-2017</a:t>
            </a:fld>
            <a:endParaRPr lang="nl-NL" altLang="nl-NL"/>
          </a:p>
        </p:txBody>
      </p:sp>
      <p:sp>
        <p:nvSpPr>
          <p:cNvPr id="5" name="Tijdelijke aanduiding voor voettekst 4"/>
          <p:cNvSpPr>
            <a:spLocks noGrp="1"/>
          </p:cNvSpPr>
          <p:nvPr>
            <p:ph type="ftr" sz="quarter" idx="11"/>
          </p:nvPr>
        </p:nvSpPr>
        <p:spPr/>
        <p:txBody>
          <a:bodyPr/>
          <a:lstStyle>
            <a:lvl1pPr>
              <a:defRPr/>
            </a:lvl1pPr>
          </a:lstStyle>
          <a:p>
            <a:endParaRPr lang="nl-NL" altLang="nl-NL"/>
          </a:p>
        </p:txBody>
      </p:sp>
      <p:sp>
        <p:nvSpPr>
          <p:cNvPr id="6" name="Tijdelijke aanduiding voor dianummer 5"/>
          <p:cNvSpPr>
            <a:spLocks noGrp="1"/>
          </p:cNvSpPr>
          <p:nvPr>
            <p:ph type="sldNum" sz="quarter" idx="12"/>
          </p:nvPr>
        </p:nvSpPr>
        <p:spPr/>
        <p:txBody>
          <a:bodyPr/>
          <a:lstStyle>
            <a:lvl1pPr>
              <a:defRPr/>
            </a:lvl1pPr>
          </a:lstStyle>
          <a:p>
            <a:fld id="{3D1B7B7C-8398-4D93-99CC-E75FFF2BB450}" type="slidenum">
              <a:rPr lang="nl-NL" altLang="nl-NL"/>
              <a:pPr/>
              <a:t>‹#›</a:t>
            </a:fld>
            <a:endParaRPr lang="nl-NL" altLang="nl-NL"/>
          </a:p>
        </p:txBody>
      </p:sp>
    </p:spTree>
    <p:extLst>
      <p:ext uri="{BB962C8B-B14F-4D97-AF65-F5344CB8AC3E}">
        <p14:creationId xmlns:p14="http://schemas.microsoft.com/office/powerpoint/2010/main" val="104709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Titelstijl van model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1F41FAE7-F1DC-4073-9FCD-85B9434599D4}" type="datetimeFigureOut">
              <a:rPr lang="nl-NL" altLang="nl-NL"/>
              <a:pPr/>
              <a:t>13-3-2017</a:t>
            </a:fld>
            <a:endParaRPr lang="nl-NL" altLang="nl-NL"/>
          </a:p>
        </p:txBody>
      </p:sp>
      <p:sp>
        <p:nvSpPr>
          <p:cNvPr id="5" name="Tijdelijke aanduiding voor voettekst 4"/>
          <p:cNvSpPr>
            <a:spLocks noGrp="1"/>
          </p:cNvSpPr>
          <p:nvPr>
            <p:ph type="ftr" sz="quarter" idx="11"/>
          </p:nvPr>
        </p:nvSpPr>
        <p:spPr/>
        <p:txBody>
          <a:bodyPr/>
          <a:lstStyle>
            <a:lvl1pPr>
              <a:defRPr/>
            </a:lvl1pPr>
          </a:lstStyle>
          <a:p>
            <a:endParaRPr lang="nl-NL" altLang="nl-NL"/>
          </a:p>
        </p:txBody>
      </p:sp>
      <p:sp>
        <p:nvSpPr>
          <p:cNvPr id="6" name="Tijdelijke aanduiding voor dianummer 5"/>
          <p:cNvSpPr>
            <a:spLocks noGrp="1"/>
          </p:cNvSpPr>
          <p:nvPr>
            <p:ph type="sldNum" sz="quarter" idx="12"/>
          </p:nvPr>
        </p:nvSpPr>
        <p:spPr/>
        <p:txBody>
          <a:bodyPr/>
          <a:lstStyle>
            <a:lvl1pPr>
              <a:defRPr/>
            </a:lvl1pPr>
          </a:lstStyle>
          <a:p>
            <a:fld id="{22C58EC2-FAEA-442B-BDCE-30134141127A}" type="slidenum">
              <a:rPr lang="nl-NL" altLang="nl-NL"/>
              <a:pPr/>
              <a:t>‹#›</a:t>
            </a:fld>
            <a:endParaRPr lang="nl-NL" altLang="nl-NL"/>
          </a:p>
        </p:txBody>
      </p:sp>
    </p:spTree>
    <p:extLst>
      <p:ext uri="{BB962C8B-B14F-4D97-AF65-F5344CB8AC3E}">
        <p14:creationId xmlns:p14="http://schemas.microsoft.com/office/powerpoint/2010/main" val="3746721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idx="1"/>
          </p:nvPr>
        </p:nvSpPr>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lvl1pPr>
              <a:defRPr/>
            </a:lvl1pPr>
          </a:lstStyle>
          <a:p>
            <a:fld id="{5A9A6149-7A47-4809-9738-20CB122A48F3}" type="datetimeFigureOut">
              <a:rPr lang="nl-NL" altLang="nl-NL"/>
              <a:pPr/>
              <a:t>13-3-2017</a:t>
            </a:fld>
            <a:endParaRPr lang="nl-NL" altLang="nl-NL"/>
          </a:p>
        </p:txBody>
      </p:sp>
      <p:sp>
        <p:nvSpPr>
          <p:cNvPr id="5" name="Tijdelijke aanduiding voor voettekst 4"/>
          <p:cNvSpPr>
            <a:spLocks noGrp="1"/>
          </p:cNvSpPr>
          <p:nvPr>
            <p:ph type="ftr" sz="quarter" idx="11"/>
          </p:nvPr>
        </p:nvSpPr>
        <p:spPr/>
        <p:txBody>
          <a:bodyPr/>
          <a:lstStyle>
            <a:lvl1pPr>
              <a:defRPr/>
            </a:lvl1pPr>
          </a:lstStyle>
          <a:p>
            <a:endParaRPr lang="nl-NL" altLang="nl-NL"/>
          </a:p>
        </p:txBody>
      </p:sp>
      <p:sp>
        <p:nvSpPr>
          <p:cNvPr id="6" name="Tijdelijke aanduiding voor dianummer 5"/>
          <p:cNvSpPr>
            <a:spLocks noGrp="1"/>
          </p:cNvSpPr>
          <p:nvPr>
            <p:ph type="sldNum" sz="quarter" idx="12"/>
          </p:nvPr>
        </p:nvSpPr>
        <p:spPr/>
        <p:txBody>
          <a:bodyPr/>
          <a:lstStyle>
            <a:lvl1pPr>
              <a:defRPr/>
            </a:lvl1pPr>
          </a:lstStyle>
          <a:p>
            <a:fld id="{246419DC-C0B9-4C68-8EDF-E787DA9A66BA}" type="slidenum">
              <a:rPr lang="nl-NL" altLang="nl-NL"/>
              <a:pPr/>
              <a:t>‹#›</a:t>
            </a:fld>
            <a:endParaRPr lang="nl-NL" altLang="nl-NL"/>
          </a:p>
        </p:txBody>
      </p:sp>
    </p:spTree>
    <p:extLst>
      <p:ext uri="{BB962C8B-B14F-4D97-AF65-F5344CB8AC3E}">
        <p14:creationId xmlns:p14="http://schemas.microsoft.com/office/powerpoint/2010/main" val="1113281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Titelstijl van model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tekststijl van het model te bewerken</a:t>
            </a:r>
          </a:p>
        </p:txBody>
      </p:sp>
      <p:sp>
        <p:nvSpPr>
          <p:cNvPr id="4" name="Tijdelijke aanduiding voor datum 3"/>
          <p:cNvSpPr>
            <a:spLocks noGrp="1"/>
          </p:cNvSpPr>
          <p:nvPr>
            <p:ph type="dt" sz="half" idx="10"/>
          </p:nvPr>
        </p:nvSpPr>
        <p:spPr/>
        <p:txBody>
          <a:bodyPr/>
          <a:lstStyle>
            <a:lvl1pPr>
              <a:defRPr/>
            </a:lvl1pPr>
          </a:lstStyle>
          <a:p>
            <a:fld id="{D150DC6F-D3D3-444B-B248-87CA4E89AAF1}" type="datetimeFigureOut">
              <a:rPr lang="nl-NL" altLang="nl-NL"/>
              <a:pPr/>
              <a:t>13-3-2017</a:t>
            </a:fld>
            <a:endParaRPr lang="nl-NL" altLang="nl-NL"/>
          </a:p>
        </p:txBody>
      </p:sp>
      <p:sp>
        <p:nvSpPr>
          <p:cNvPr id="5" name="Tijdelijke aanduiding voor voettekst 4"/>
          <p:cNvSpPr>
            <a:spLocks noGrp="1"/>
          </p:cNvSpPr>
          <p:nvPr>
            <p:ph type="ftr" sz="quarter" idx="11"/>
          </p:nvPr>
        </p:nvSpPr>
        <p:spPr/>
        <p:txBody>
          <a:bodyPr/>
          <a:lstStyle>
            <a:lvl1pPr>
              <a:defRPr/>
            </a:lvl1pPr>
          </a:lstStyle>
          <a:p>
            <a:endParaRPr lang="nl-NL" altLang="nl-NL"/>
          </a:p>
        </p:txBody>
      </p:sp>
      <p:sp>
        <p:nvSpPr>
          <p:cNvPr id="6" name="Tijdelijke aanduiding voor dianummer 5"/>
          <p:cNvSpPr>
            <a:spLocks noGrp="1"/>
          </p:cNvSpPr>
          <p:nvPr>
            <p:ph type="sldNum" sz="quarter" idx="12"/>
          </p:nvPr>
        </p:nvSpPr>
        <p:spPr/>
        <p:txBody>
          <a:bodyPr/>
          <a:lstStyle>
            <a:lvl1pPr>
              <a:defRPr/>
            </a:lvl1pPr>
          </a:lstStyle>
          <a:p>
            <a:fld id="{4768CD5E-AA5B-4847-8330-75151F681C9E}" type="slidenum">
              <a:rPr lang="nl-NL" altLang="nl-NL"/>
              <a:pPr/>
              <a:t>‹#›</a:t>
            </a:fld>
            <a:endParaRPr lang="nl-NL" altLang="nl-NL"/>
          </a:p>
        </p:txBody>
      </p:sp>
    </p:spTree>
    <p:extLst>
      <p:ext uri="{BB962C8B-B14F-4D97-AF65-F5344CB8AC3E}">
        <p14:creationId xmlns:p14="http://schemas.microsoft.com/office/powerpoint/2010/main" val="191268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3"/>
          <p:cNvSpPr>
            <a:spLocks noGrp="1"/>
          </p:cNvSpPr>
          <p:nvPr>
            <p:ph type="dt" sz="half" idx="10"/>
          </p:nvPr>
        </p:nvSpPr>
        <p:spPr/>
        <p:txBody>
          <a:bodyPr/>
          <a:lstStyle>
            <a:lvl1pPr>
              <a:defRPr/>
            </a:lvl1pPr>
          </a:lstStyle>
          <a:p>
            <a:fld id="{7005F756-B786-4BE3-998B-7D2976E3BA6B}" type="datetimeFigureOut">
              <a:rPr lang="nl-NL" altLang="nl-NL"/>
              <a:pPr/>
              <a:t>13-3-2017</a:t>
            </a:fld>
            <a:endParaRPr lang="nl-NL" altLang="nl-NL"/>
          </a:p>
        </p:txBody>
      </p:sp>
      <p:sp>
        <p:nvSpPr>
          <p:cNvPr id="6" name="Tijdelijke aanduiding voor voettekst 4"/>
          <p:cNvSpPr>
            <a:spLocks noGrp="1"/>
          </p:cNvSpPr>
          <p:nvPr>
            <p:ph type="ftr" sz="quarter" idx="11"/>
          </p:nvPr>
        </p:nvSpPr>
        <p:spPr/>
        <p:txBody>
          <a:bodyPr/>
          <a:lstStyle>
            <a:lvl1pPr>
              <a:defRPr/>
            </a:lvl1pPr>
          </a:lstStyle>
          <a:p>
            <a:endParaRPr lang="nl-NL" altLang="nl-NL"/>
          </a:p>
        </p:txBody>
      </p:sp>
      <p:sp>
        <p:nvSpPr>
          <p:cNvPr id="7" name="Tijdelijke aanduiding voor dianummer 5"/>
          <p:cNvSpPr>
            <a:spLocks noGrp="1"/>
          </p:cNvSpPr>
          <p:nvPr>
            <p:ph type="sldNum" sz="quarter" idx="12"/>
          </p:nvPr>
        </p:nvSpPr>
        <p:spPr/>
        <p:txBody>
          <a:bodyPr/>
          <a:lstStyle>
            <a:lvl1pPr>
              <a:defRPr/>
            </a:lvl1pPr>
          </a:lstStyle>
          <a:p>
            <a:fld id="{8980BD46-1918-4CD2-A6A6-AA2CC4BAB5E3}" type="slidenum">
              <a:rPr lang="nl-NL" altLang="nl-NL"/>
              <a:pPr/>
              <a:t>‹#›</a:t>
            </a:fld>
            <a:endParaRPr lang="nl-NL" altLang="nl-NL"/>
          </a:p>
        </p:txBody>
      </p:sp>
    </p:spTree>
    <p:extLst>
      <p:ext uri="{BB962C8B-B14F-4D97-AF65-F5344CB8AC3E}">
        <p14:creationId xmlns:p14="http://schemas.microsoft.com/office/powerpoint/2010/main" val="1392617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Titelstijl van model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tekststijl van het model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3"/>
          <p:cNvSpPr>
            <a:spLocks noGrp="1"/>
          </p:cNvSpPr>
          <p:nvPr>
            <p:ph type="dt" sz="half" idx="10"/>
          </p:nvPr>
        </p:nvSpPr>
        <p:spPr/>
        <p:txBody>
          <a:bodyPr/>
          <a:lstStyle>
            <a:lvl1pPr>
              <a:defRPr/>
            </a:lvl1pPr>
          </a:lstStyle>
          <a:p>
            <a:fld id="{429FEDA0-3D38-488E-85E7-DD4AFF11E0AD}" type="datetimeFigureOut">
              <a:rPr lang="nl-NL" altLang="nl-NL"/>
              <a:pPr/>
              <a:t>13-3-2017</a:t>
            </a:fld>
            <a:endParaRPr lang="nl-NL" altLang="nl-NL"/>
          </a:p>
        </p:txBody>
      </p:sp>
      <p:sp>
        <p:nvSpPr>
          <p:cNvPr id="8" name="Tijdelijke aanduiding voor voettekst 4"/>
          <p:cNvSpPr>
            <a:spLocks noGrp="1"/>
          </p:cNvSpPr>
          <p:nvPr>
            <p:ph type="ftr" sz="quarter" idx="11"/>
          </p:nvPr>
        </p:nvSpPr>
        <p:spPr/>
        <p:txBody>
          <a:bodyPr/>
          <a:lstStyle>
            <a:lvl1pPr>
              <a:defRPr/>
            </a:lvl1pPr>
          </a:lstStyle>
          <a:p>
            <a:endParaRPr lang="nl-NL" altLang="nl-NL"/>
          </a:p>
        </p:txBody>
      </p:sp>
      <p:sp>
        <p:nvSpPr>
          <p:cNvPr id="9" name="Tijdelijke aanduiding voor dianummer 5"/>
          <p:cNvSpPr>
            <a:spLocks noGrp="1"/>
          </p:cNvSpPr>
          <p:nvPr>
            <p:ph type="sldNum" sz="quarter" idx="12"/>
          </p:nvPr>
        </p:nvSpPr>
        <p:spPr/>
        <p:txBody>
          <a:bodyPr/>
          <a:lstStyle>
            <a:lvl1pPr>
              <a:defRPr/>
            </a:lvl1pPr>
          </a:lstStyle>
          <a:p>
            <a:fld id="{84B7C89D-DDC4-426F-9F86-A77270C1E62C}" type="slidenum">
              <a:rPr lang="nl-NL" altLang="nl-NL"/>
              <a:pPr/>
              <a:t>‹#›</a:t>
            </a:fld>
            <a:endParaRPr lang="nl-NL" altLang="nl-NL"/>
          </a:p>
        </p:txBody>
      </p:sp>
    </p:spTree>
    <p:extLst>
      <p:ext uri="{BB962C8B-B14F-4D97-AF65-F5344CB8AC3E}">
        <p14:creationId xmlns:p14="http://schemas.microsoft.com/office/powerpoint/2010/main" val="102601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Titelstijl van model bewerken</a:t>
            </a:r>
            <a:endParaRPr lang="nl-NL"/>
          </a:p>
        </p:txBody>
      </p:sp>
      <p:sp>
        <p:nvSpPr>
          <p:cNvPr id="3" name="Tijdelijke aanduiding voor datum 3"/>
          <p:cNvSpPr>
            <a:spLocks noGrp="1"/>
          </p:cNvSpPr>
          <p:nvPr>
            <p:ph type="dt" sz="half" idx="10"/>
          </p:nvPr>
        </p:nvSpPr>
        <p:spPr/>
        <p:txBody>
          <a:bodyPr/>
          <a:lstStyle>
            <a:lvl1pPr>
              <a:defRPr/>
            </a:lvl1pPr>
          </a:lstStyle>
          <a:p>
            <a:fld id="{D5748384-A581-4D06-8E2D-B4CD00FF6A79}" type="datetimeFigureOut">
              <a:rPr lang="nl-NL" altLang="nl-NL"/>
              <a:pPr/>
              <a:t>13-3-2017</a:t>
            </a:fld>
            <a:endParaRPr lang="nl-NL" altLang="nl-NL"/>
          </a:p>
        </p:txBody>
      </p:sp>
      <p:sp>
        <p:nvSpPr>
          <p:cNvPr id="4" name="Tijdelijke aanduiding voor voettekst 4"/>
          <p:cNvSpPr>
            <a:spLocks noGrp="1"/>
          </p:cNvSpPr>
          <p:nvPr>
            <p:ph type="ftr" sz="quarter" idx="11"/>
          </p:nvPr>
        </p:nvSpPr>
        <p:spPr/>
        <p:txBody>
          <a:bodyPr/>
          <a:lstStyle>
            <a:lvl1pPr>
              <a:defRPr/>
            </a:lvl1pPr>
          </a:lstStyle>
          <a:p>
            <a:endParaRPr lang="nl-NL" altLang="nl-NL"/>
          </a:p>
        </p:txBody>
      </p:sp>
      <p:sp>
        <p:nvSpPr>
          <p:cNvPr id="5" name="Tijdelijke aanduiding voor dianummer 5"/>
          <p:cNvSpPr>
            <a:spLocks noGrp="1"/>
          </p:cNvSpPr>
          <p:nvPr>
            <p:ph type="sldNum" sz="quarter" idx="12"/>
          </p:nvPr>
        </p:nvSpPr>
        <p:spPr/>
        <p:txBody>
          <a:bodyPr/>
          <a:lstStyle>
            <a:lvl1pPr>
              <a:defRPr/>
            </a:lvl1pPr>
          </a:lstStyle>
          <a:p>
            <a:fld id="{DA66405F-CFC6-4DA8-A0E2-89192D6F883B}" type="slidenum">
              <a:rPr lang="nl-NL" altLang="nl-NL"/>
              <a:pPr/>
              <a:t>‹#›</a:t>
            </a:fld>
            <a:endParaRPr lang="nl-NL" altLang="nl-NL"/>
          </a:p>
        </p:txBody>
      </p:sp>
    </p:spTree>
    <p:extLst>
      <p:ext uri="{BB962C8B-B14F-4D97-AF65-F5344CB8AC3E}">
        <p14:creationId xmlns:p14="http://schemas.microsoft.com/office/powerpoint/2010/main" val="304377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3"/>
          <p:cNvSpPr>
            <a:spLocks noGrp="1"/>
          </p:cNvSpPr>
          <p:nvPr>
            <p:ph type="dt" sz="half" idx="10"/>
          </p:nvPr>
        </p:nvSpPr>
        <p:spPr/>
        <p:txBody>
          <a:bodyPr/>
          <a:lstStyle>
            <a:lvl1pPr>
              <a:defRPr/>
            </a:lvl1pPr>
          </a:lstStyle>
          <a:p>
            <a:fld id="{3ED939B0-D1C5-40C1-AC78-57123A0B1E40}" type="datetimeFigureOut">
              <a:rPr lang="nl-NL" altLang="nl-NL"/>
              <a:pPr/>
              <a:t>13-3-2017</a:t>
            </a:fld>
            <a:endParaRPr lang="nl-NL" altLang="nl-NL"/>
          </a:p>
        </p:txBody>
      </p:sp>
      <p:sp>
        <p:nvSpPr>
          <p:cNvPr id="3" name="Tijdelijke aanduiding voor voettekst 4"/>
          <p:cNvSpPr>
            <a:spLocks noGrp="1"/>
          </p:cNvSpPr>
          <p:nvPr>
            <p:ph type="ftr" sz="quarter" idx="11"/>
          </p:nvPr>
        </p:nvSpPr>
        <p:spPr/>
        <p:txBody>
          <a:bodyPr/>
          <a:lstStyle>
            <a:lvl1pPr>
              <a:defRPr/>
            </a:lvl1pPr>
          </a:lstStyle>
          <a:p>
            <a:endParaRPr lang="nl-NL" altLang="nl-NL"/>
          </a:p>
        </p:txBody>
      </p:sp>
      <p:sp>
        <p:nvSpPr>
          <p:cNvPr id="4" name="Tijdelijke aanduiding voor dianummer 5"/>
          <p:cNvSpPr>
            <a:spLocks noGrp="1"/>
          </p:cNvSpPr>
          <p:nvPr>
            <p:ph type="sldNum" sz="quarter" idx="12"/>
          </p:nvPr>
        </p:nvSpPr>
        <p:spPr/>
        <p:txBody>
          <a:bodyPr/>
          <a:lstStyle>
            <a:lvl1pPr>
              <a:defRPr/>
            </a:lvl1pPr>
          </a:lstStyle>
          <a:p>
            <a:fld id="{1A80CC36-7974-426F-A0EE-74737F6D8E74}" type="slidenum">
              <a:rPr lang="nl-NL" altLang="nl-NL"/>
              <a:pPr/>
              <a:t>‹#›</a:t>
            </a:fld>
            <a:endParaRPr lang="nl-NL" altLang="nl-NL"/>
          </a:p>
        </p:txBody>
      </p:sp>
    </p:spTree>
    <p:extLst>
      <p:ext uri="{BB962C8B-B14F-4D97-AF65-F5344CB8AC3E}">
        <p14:creationId xmlns:p14="http://schemas.microsoft.com/office/powerpoint/2010/main" val="3153622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Titelstijl van model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tekststijl van het model te bewerken</a:t>
            </a:r>
          </a:p>
        </p:txBody>
      </p:sp>
      <p:sp>
        <p:nvSpPr>
          <p:cNvPr id="5" name="Tijdelijke aanduiding voor datum 3"/>
          <p:cNvSpPr>
            <a:spLocks noGrp="1"/>
          </p:cNvSpPr>
          <p:nvPr>
            <p:ph type="dt" sz="half" idx="10"/>
          </p:nvPr>
        </p:nvSpPr>
        <p:spPr/>
        <p:txBody>
          <a:bodyPr/>
          <a:lstStyle>
            <a:lvl1pPr>
              <a:defRPr/>
            </a:lvl1pPr>
          </a:lstStyle>
          <a:p>
            <a:fld id="{E8E1882C-9D45-481D-A9FB-AB3763164496}" type="datetimeFigureOut">
              <a:rPr lang="nl-NL" altLang="nl-NL"/>
              <a:pPr/>
              <a:t>13-3-2017</a:t>
            </a:fld>
            <a:endParaRPr lang="nl-NL" altLang="nl-NL"/>
          </a:p>
        </p:txBody>
      </p:sp>
      <p:sp>
        <p:nvSpPr>
          <p:cNvPr id="6" name="Tijdelijke aanduiding voor voettekst 4"/>
          <p:cNvSpPr>
            <a:spLocks noGrp="1"/>
          </p:cNvSpPr>
          <p:nvPr>
            <p:ph type="ftr" sz="quarter" idx="11"/>
          </p:nvPr>
        </p:nvSpPr>
        <p:spPr/>
        <p:txBody>
          <a:bodyPr/>
          <a:lstStyle>
            <a:lvl1pPr>
              <a:defRPr/>
            </a:lvl1pPr>
          </a:lstStyle>
          <a:p>
            <a:endParaRPr lang="nl-NL" altLang="nl-NL"/>
          </a:p>
        </p:txBody>
      </p:sp>
      <p:sp>
        <p:nvSpPr>
          <p:cNvPr id="7" name="Tijdelijke aanduiding voor dianummer 5"/>
          <p:cNvSpPr>
            <a:spLocks noGrp="1"/>
          </p:cNvSpPr>
          <p:nvPr>
            <p:ph type="sldNum" sz="quarter" idx="12"/>
          </p:nvPr>
        </p:nvSpPr>
        <p:spPr/>
        <p:txBody>
          <a:bodyPr/>
          <a:lstStyle>
            <a:lvl1pPr>
              <a:defRPr/>
            </a:lvl1pPr>
          </a:lstStyle>
          <a:p>
            <a:fld id="{0DC9BA8E-80D2-47F6-B7A7-4F7E12195C66}" type="slidenum">
              <a:rPr lang="nl-NL" altLang="nl-NL"/>
              <a:pPr/>
              <a:t>‹#›</a:t>
            </a:fld>
            <a:endParaRPr lang="nl-NL" altLang="nl-NL"/>
          </a:p>
        </p:txBody>
      </p:sp>
    </p:spTree>
    <p:extLst>
      <p:ext uri="{BB962C8B-B14F-4D97-AF65-F5344CB8AC3E}">
        <p14:creationId xmlns:p14="http://schemas.microsoft.com/office/powerpoint/2010/main" val="249198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Titelstijl van model bewerken</a:t>
            </a:r>
            <a:endParaRPr lang="nl-NL"/>
          </a:p>
        </p:txBody>
      </p:sp>
      <p:sp>
        <p:nvSpPr>
          <p:cNvPr id="3" name="Tijdelijke aanduiding voor afbeelding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tekststijl van het model te bewerken</a:t>
            </a:r>
          </a:p>
        </p:txBody>
      </p:sp>
      <p:sp>
        <p:nvSpPr>
          <p:cNvPr id="5" name="Tijdelijke aanduiding voor datum 3"/>
          <p:cNvSpPr>
            <a:spLocks noGrp="1"/>
          </p:cNvSpPr>
          <p:nvPr>
            <p:ph type="dt" sz="half" idx="10"/>
          </p:nvPr>
        </p:nvSpPr>
        <p:spPr/>
        <p:txBody>
          <a:bodyPr/>
          <a:lstStyle>
            <a:lvl1pPr>
              <a:defRPr/>
            </a:lvl1pPr>
          </a:lstStyle>
          <a:p>
            <a:fld id="{94A1F7C3-5537-402C-B413-FB98AA7CB723}" type="datetimeFigureOut">
              <a:rPr lang="nl-NL" altLang="nl-NL"/>
              <a:pPr/>
              <a:t>13-3-2017</a:t>
            </a:fld>
            <a:endParaRPr lang="nl-NL" altLang="nl-NL"/>
          </a:p>
        </p:txBody>
      </p:sp>
      <p:sp>
        <p:nvSpPr>
          <p:cNvPr id="6" name="Tijdelijke aanduiding voor voettekst 4"/>
          <p:cNvSpPr>
            <a:spLocks noGrp="1"/>
          </p:cNvSpPr>
          <p:nvPr>
            <p:ph type="ftr" sz="quarter" idx="11"/>
          </p:nvPr>
        </p:nvSpPr>
        <p:spPr/>
        <p:txBody>
          <a:bodyPr/>
          <a:lstStyle>
            <a:lvl1pPr>
              <a:defRPr/>
            </a:lvl1pPr>
          </a:lstStyle>
          <a:p>
            <a:endParaRPr lang="nl-NL" altLang="nl-NL"/>
          </a:p>
        </p:txBody>
      </p:sp>
      <p:sp>
        <p:nvSpPr>
          <p:cNvPr id="7" name="Tijdelijke aanduiding voor dianummer 5"/>
          <p:cNvSpPr>
            <a:spLocks noGrp="1"/>
          </p:cNvSpPr>
          <p:nvPr>
            <p:ph type="sldNum" sz="quarter" idx="12"/>
          </p:nvPr>
        </p:nvSpPr>
        <p:spPr/>
        <p:txBody>
          <a:bodyPr/>
          <a:lstStyle>
            <a:lvl1pPr>
              <a:defRPr/>
            </a:lvl1pPr>
          </a:lstStyle>
          <a:p>
            <a:fld id="{D476DDB3-FC6C-48B8-BEBF-865E1EBE27E6}" type="slidenum">
              <a:rPr lang="nl-NL" altLang="nl-NL"/>
              <a:pPr/>
              <a:t>‹#›</a:t>
            </a:fld>
            <a:endParaRPr lang="nl-NL" altLang="nl-NL"/>
          </a:p>
        </p:txBody>
      </p:sp>
    </p:spTree>
    <p:extLst>
      <p:ext uri="{BB962C8B-B14F-4D97-AF65-F5344CB8AC3E}">
        <p14:creationId xmlns:p14="http://schemas.microsoft.com/office/powerpoint/2010/main" val="1920468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NL" smtClean="0"/>
              <a:t>Titelstijl van model bewerken</a:t>
            </a:r>
          </a:p>
        </p:txBody>
      </p:sp>
      <p:sp>
        <p:nvSpPr>
          <p:cNvPr id="1027" name="Tijdelijke aanduiding voor tekst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NL" smtClean="0"/>
              <a:t>Klik om de tekststijl van het model te bewerken</a:t>
            </a:r>
          </a:p>
          <a:p>
            <a:pPr lvl="1"/>
            <a:r>
              <a:rPr lang="nl-NL" altLang="nl-NL" smtClean="0"/>
              <a:t>Tweede niveau</a:t>
            </a:r>
          </a:p>
          <a:p>
            <a:pPr lvl="2"/>
            <a:r>
              <a:rPr lang="nl-NL" altLang="nl-NL" smtClean="0"/>
              <a:t>Derde niveau</a:t>
            </a:r>
          </a:p>
          <a:p>
            <a:pPr lvl="3"/>
            <a:r>
              <a:rPr lang="nl-NL" altLang="nl-NL" smtClean="0"/>
              <a:t>Vierde niveau</a:t>
            </a:r>
          </a:p>
          <a:p>
            <a:pPr lvl="4"/>
            <a:r>
              <a:rPr lang="nl-NL" altLang="nl-NL" smtClean="0"/>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10EB1B19-605F-49BC-BD38-3C3325D5ADED}" type="datetimeFigureOut">
              <a:rPr lang="nl-NL" altLang="nl-NL"/>
              <a:pPr/>
              <a:t>13-3-2017</a:t>
            </a:fld>
            <a:endParaRPr lang="nl-NL" alt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nl-NL" alt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BE0B33-554B-4D2A-B5FA-4ADF4D25F05E}" type="slidenum">
              <a:rPr lang="nl-NL" altLang="nl-NL"/>
              <a:pPr/>
              <a:t>‹#›</a:t>
            </a:fld>
            <a:endParaRPr lang="nl-NL" alt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vimeo.com/15593672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hyperlink" Target="http://www.digitisingcontemporaryart.eu/images/uploads/news_activities/DCA_D61_Guidelines_Long_Term_Preservation_Strategy_20120213_V1.pdf" TargetMode="External"/><Relationship Id="rId1" Type="http://schemas.openxmlformats.org/officeDocument/2006/relationships/slideLayout" Target="../slideLayouts/slideLayout2.xml"/><Relationship Id="rId6" Type="http://schemas.openxmlformats.org/officeDocument/2006/relationships/hyperlink" Target="http://www.tate.org.uk/about/projects/matters-media-art" TargetMode="External"/><Relationship Id="rId5" Type="http://schemas.openxmlformats.org/officeDocument/2006/relationships/image" Target="../media/image26.png"/><Relationship Id="rId4" Type="http://schemas.openxmlformats.org/officeDocument/2006/relationships/hyperlink" Target="https://en.wikipedia.org/wiki/Conservation_and_restoration_of_new_media_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li-ma.nl/site/projects/research"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radiohead.com/memoryhol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archive.radiohead.com/Site2/" TargetMode="External"/><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hyperlink" Target="http://my-keywords-are.com/" TargetMode="External"/><Relationship Id="rId2" Type="http://schemas.openxmlformats.org/officeDocument/2006/relationships/hyperlink" Target="http://geogoo.net/"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folksomy.net/ytct/" TargetMode="External"/><Relationship Id="rId10" Type="http://schemas.openxmlformats.org/officeDocument/2006/relationships/image" Target="../media/image20.png"/><Relationship Id="rId4" Type="http://schemas.openxmlformats.org/officeDocument/2006/relationships/hyperlink" Target="https://en.wikipedia.org/wiki/Jodi_(art_collective)" TargetMode="External"/><Relationship Id="rId9" Type="http://schemas.openxmlformats.org/officeDocument/2006/relationships/hyperlink" Target="http://wwwwwwwww.jodi.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li-ma.nl/site/catalogue/doc/jeffrey-shaw/revolution-registratie-imago-kunstrai-1990/793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eertmul.nl/projects/big-data-poet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el 1"/>
          <p:cNvSpPr>
            <a:spLocks noGrp="1"/>
          </p:cNvSpPr>
          <p:nvPr>
            <p:ph type="title"/>
          </p:nvPr>
        </p:nvSpPr>
        <p:spPr/>
        <p:txBody>
          <a:bodyPr/>
          <a:lstStyle/>
          <a:p>
            <a:pPr eaLnBrk="1" hangingPunct="1"/>
            <a:endParaRPr lang="nl-NL" altLang="nl-NL" smtClean="0"/>
          </a:p>
        </p:txBody>
      </p:sp>
      <p:pic>
        <p:nvPicPr>
          <p:cNvPr id="2050"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063750"/>
            <a:ext cx="12755563" cy="9566275"/>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el 1"/>
          <p:cNvSpPr>
            <a:spLocks noGrp="1"/>
          </p:cNvSpPr>
          <p:nvPr>
            <p:ph type="title"/>
          </p:nvPr>
        </p:nvSpPr>
        <p:spPr/>
        <p:txBody>
          <a:bodyPr/>
          <a:lstStyle/>
          <a:p>
            <a:pPr eaLnBrk="1" hangingPunct="1"/>
            <a:endParaRPr lang="nl-NL" altLang="nl-NL" smtClean="0"/>
          </a:p>
        </p:txBody>
      </p:sp>
      <p:pic>
        <p:nvPicPr>
          <p:cNvPr id="11266"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12192000" cy="676116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el 1"/>
          <p:cNvSpPr>
            <a:spLocks noGrp="1"/>
          </p:cNvSpPr>
          <p:nvPr>
            <p:ph type="title"/>
          </p:nvPr>
        </p:nvSpPr>
        <p:spPr/>
        <p:txBody>
          <a:bodyPr/>
          <a:lstStyle/>
          <a:p>
            <a:pPr eaLnBrk="1" hangingPunct="1"/>
            <a:endParaRPr lang="nl-NL" altLang="nl-NL" smtClean="0"/>
          </a:p>
        </p:txBody>
      </p:sp>
      <p:pic>
        <p:nvPicPr>
          <p:cNvPr id="12290" name="Tijdelijke aanduiding voor inhoud 3">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49263" y="-247650"/>
            <a:ext cx="12744451" cy="716915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el 1"/>
          <p:cNvSpPr>
            <a:spLocks noGrp="1"/>
          </p:cNvSpPr>
          <p:nvPr>
            <p:ph type="title"/>
          </p:nvPr>
        </p:nvSpPr>
        <p:spPr>
          <a:xfrm>
            <a:off x="646113" y="-328613"/>
            <a:ext cx="10515600" cy="1325563"/>
          </a:xfrm>
        </p:spPr>
        <p:txBody>
          <a:bodyPr/>
          <a:lstStyle/>
          <a:p>
            <a:pPr eaLnBrk="1" hangingPunct="1"/>
            <a:r>
              <a:rPr lang="nl-NL" altLang="nl-NL" i="1" smtClean="0"/>
              <a:t>Wat is nodig om digitale kunst te bewaren?</a:t>
            </a:r>
          </a:p>
        </p:txBody>
      </p:sp>
      <p:sp>
        <p:nvSpPr>
          <p:cNvPr id="13314" name="Tijdelijke aanduiding voor inhoud 2"/>
          <p:cNvSpPr>
            <a:spLocks noGrp="1"/>
          </p:cNvSpPr>
          <p:nvPr>
            <p:ph idx="1"/>
          </p:nvPr>
        </p:nvSpPr>
        <p:spPr>
          <a:xfrm>
            <a:off x="1443038" y="731838"/>
            <a:ext cx="5016500" cy="652462"/>
          </a:xfrm>
        </p:spPr>
        <p:txBody>
          <a:bodyPr/>
          <a:lstStyle/>
          <a:p>
            <a:pPr marL="0" indent="0" eaLnBrk="1" hangingPunct="1">
              <a:lnSpc>
                <a:spcPct val="100000"/>
              </a:lnSpc>
              <a:spcBef>
                <a:spcPct val="0"/>
              </a:spcBef>
              <a:buFontTx/>
              <a:buNone/>
            </a:pPr>
            <a:r>
              <a:rPr lang="nl-NL" altLang="nl-NL" smtClean="0"/>
              <a:t>Duurzaam te bewaren?</a:t>
            </a:r>
          </a:p>
          <a:p>
            <a:pPr marL="0" indent="0" eaLnBrk="1" hangingPunct="1">
              <a:lnSpc>
                <a:spcPct val="100000"/>
              </a:lnSpc>
              <a:spcBef>
                <a:spcPct val="0"/>
              </a:spcBef>
              <a:buFontTx/>
              <a:buNone/>
            </a:pPr>
            <a:endParaRPr lang="nl-NL" altLang="nl-NL" smtClean="0"/>
          </a:p>
        </p:txBody>
      </p:sp>
      <p:sp>
        <p:nvSpPr>
          <p:cNvPr id="13315" name="Tekstvak 3"/>
          <p:cNvSpPr txBox="1">
            <a:spLocks noChangeArrowheads="1"/>
          </p:cNvSpPr>
          <p:nvPr/>
        </p:nvSpPr>
        <p:spPr bwMode="auto">
          <a:xfrm>
            <a:off x="2551113" y="1298575"/>
            <a:ext cx="7816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2400"/>
              <a:t>Wat wil je dan precies bewaren. Alle functionaliteit? </a:t>
            </a:r>
          </a:p>
        </p:txBody>
      </p:sp>
      <p:sp>
        <p:nvSpPr>
          <p:cNvPr id="13316" name="Tekstvak 4"/>
          <p:cNvSpPr txBox="1">
            <a:spLocks noChangeArrowheads="1"/>
          </p:cNvSpPr>
          <p:nvPr/>
        </p:nvSpPr>
        <p:spPr bwMode="auto">
          <a:xfrm>
            <a:off x="4367213" y="2598738"/>
            <a:ext cx="7256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1800"/>
              <a:t>En wat heb je er voor over? </a:t>
            </a:r>
          </a:p>
        </p:txBody>
      </p:sp>
      <p:sp>
        <p:nvSpPr>
          <p:cNvPr id="13317" name="Tekstvak 6"/>
          <p:cNvSpPr txBox="1">
            <a:spLocks noChangeArrowheads="1"/>
          </p:cNvSpPr>
          <p:nvPr/>
        </p:nvSpPr>
        <p:spPr bwMode="auto">
          <a:xfrm>
            <a:off x="4159250" y="1936750"/>
            <a:ext cx="71421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3200"/>
              <a:t>Alle hard- en software spelende houden? </a:t>
            </a:r>
          </a:p>
          <a:p>
            <a:pPr eaLnBrk="1" hangingPunct="1">
              <a:lnSpc>
                <a:spcPct val="100000"/>
              </a:lnSpc>
              <a:spcBef>
                <a:spcPct val="0"/>
              </a:spcBef>
              <a:buFontTx/>
              <a:buNone/>
            </a:pPr>
            <a:endParaRPr lang="nl-NL" altLang="nl-NL" sz="1800"/>
          </a:p>
        </p:txBody>
      </p:sp>
      <p:sp>
        <p:nvSpPr>
          <p:cNvPr id="13318" name="Tekstvak 7"/>
          <p:cNvSpPr txBox="1">
            <a:spLocks noChangeArrowheads="1"/>
          </p:cNvSpPr>
          <p:nvPr/>
        </p:nvSpPr>
        <p:spPr bwMode="auto">
          <a:xfrm>
            <a:off x="0" y="2986088"/>
            <a:ext cx="122570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2000" b="1"/>
              <a:t>Staat de waarde van het kunstwerk in verhouding tot de moeite die je er in stopt om het toegankelijk te houden? </a:t>
            </a:r>
          </a:p>
        </p:txBody>
      </p:sp>
      <p:sp>
        <p:nvSpPr>
          <p:cNvPr id="13319" name="Tekstvak 8"/>
          <p:cNvSpPr txBox="1">
            <a:spLocks noChangeArrowheads="1"/>
          </p:cNvSpPr>
          <p:nvPr/>
        </p:nvSpPr>
        <p:spPr bwMode="auto">
          <a:xfrm rot="-854974">
            <a:off x="6764338" y="5526088"/>
            <a:ext cx="44164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2000"/>
              <a:t>Ik dacht dat ik gewoon een vraag stelde. </a:t>
            </a:r>
          </a:p>
        </p:txBody>
      </p:sp>
      <p:sp>
        <p:nvSpPr>
          <p:cNvPr id="13320" name="Tekstvak 9"/>
          <p:cNvSpPr txBox="1">
            <a:spLocks noChangeArrowheads="1"/>
          </p:cNvSpPr>
          <p:nvPr/>
        </p:nvSpPr>
        <p:spPr bwMode="auto">
          <a:xfrm>
            <a:off x="85725" y="3554413"/>
            <a:ext cx="122031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1800"/>
              <a:t>“Om de kunstwerken onder geëmuleerde omgeving te conserveren en (blijvend) te kunnen tonen is  gedetailleerde en complete</a:t>
            </a:r>
          </a:p>
          <a:p>
            <a:pPr eaLnBrk="1" hangingPunct="1">
              <a:lnSpc>
                <a:spcPct val="100000"/>
              </a:lnSpc>
              <a:spcBef>
                <a:spcPct val="0"/>
              </a:spcBef>
              <a:buFontTx/>
              <a:buNone/>
            </a:pPr>
            <a:r>
              <a:rPr lang="nl-NL" altLang="nl-NL" sz="1800"/>
              <a:t> documentatie uiterst noodzakelijk. Dit betreft zowel de fysieke drager als de technische systeem specificaties. Wanneer dit niet </a:t>
            </a:r>
          </a:p>
          <a:p>
            <a:pPr eaLnBrk="1" hangingPunct="1">
              <a:lnSpc>
                <a:spcPct val="100000"/>
              </a:lnSpc>
              <a:spcBef>
                <a:spcPct val="0"/>
              </a:spcBef>
              <a:buFontTx/>
              <a:buNone/>
            </a:pPr>
            <a:r>
              <a:rPr lang="nl-NL" altLang="nl-NL" sz="1800"/>
              <a:t>gedocumenteerd is, en toekomstige computers het werk niet correct presenteren is er een risico dat deel van de authenticiteit </a:t>
            </a:r>
          </a:p>
          <a:p>
            <a:pPr eaLnBrk="1" hangingPunct="1">
              <a:lnSpc>
                <a:spcPct val="100000"/>
              </a:lnSpc>
              <a:spcBef>
                <a:spcPct val="0"/>
              </a:spcBef>
              <a:buFontTx/>
              <a:buNone/>
            </a:pPr>
            <a:r>
              <a:rPr lang="nl-NL" altLang="nl-NL" sz="1800"/>
              <a:t>van het werk verloren gaat. Aspect ratio, snelheid en algehele ‘look-en-feel’ van een werk moet blijvend kunnen worden </a:t>
            </a:r>
          </a:p>
          <a:p>
            <a:pPr eaLnBrk="1" hangingPunct="1">
              <a:lnSpc>
                <a:spcPct val="100000"/>
              </a:lnSpc>
              <a:spcBef>
                <a:spcPct val="0"/>
              </a:spcBef>
              <a:buFontTx/>
              <a:buNone/>
            </a:pPr>
            <a:r>
              <a:rPr lang="nl-NL" altLang="nl-NL" sz="1800"/>
              <a:t>vergeleken met het origineel. Als dit niet gebeurd zal er langzaam aan ‘corruptie’ ontstaan, en zullen heruitvoeringen</a:t>
            </a:r>
          </a:p>
          <a:p>
            <a:pPr eaLnBrk="1" hangingPunct="1">
              <a:lnSpc>
                <a:spcPct val="100000"/>
              </a:lnSpc>
              <a:spcBef>
                <a:spcPct val="0"/>
              </a:spcBef>
              <a:buFontTx/>
              <a:buNone/>
            </a:pPr>
            <a:r>
              <a:rPr lang="nl-NL" altLang="nl-NL" sz="1800"/>
              <a:t> steeds verder van het origineel gaan staan.” Uit concept rapport over bewaring van CD-ROM kunst.</a:t>
            </a:r>
          </a:p>
          <a:p>
            <a:pPr eaLnBrk="1" hangingPunct="1">
              <a:lnSpc>
                <a:spcPct val="100000"/>
              </a:lnSpc>
              <a:spcBef>
                <a:spcPct val="0"/>
              </a:spcBef>
              <a:buFontTx/>
              <a:buNone/>
            </a:pPr>
            <a:endParaRPr lang="nl-NL" altLang="nl-NL" sz="18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el 1"/>
          <p:cNvSpPr>
            <a:spLocks noGrp="1"/>
          </p:cNvSpPr>
          <p:nvPr>
            <p:ph type="title"/>
          </p:nvPr>
        </p:nvSpPr>
        <p:spPr/>
        <p:txBody>
          <a:bodyPr/>
          <a:lstStyle/>
          <a:p>
            <a:pPr eaLnBrk="1" hangingPunct="1"/>
            <a:endParaRPr lang="nl-NL" altLang="nl-NL" smtClean="0"/>
          </a:p>
        </p:txBody>
      </p:sp>
      <p:pic>
        <p:nvPicPr>
          <p:cNvPr id="14338" name="Tijdelijke aanduiding voor inhoud 3">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44475" y="690563"/>
            <a:ext cx="4311650" cy="5180012"/>
          </a:xfrm>
        </p:spPr>
      </p:pic>
      <p:pic>
        <p:nvPicPr>
          <p:cNvPr id="14339" name="Afbeelding 4">
            <a:hlinkClick r:id="rId4"/>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63863" y="-398463"/>
            <a:ext cx="8659812"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Afbeelding 5">
            <a:hlinkClick r:id="rId6"/>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89588" y="2454275"/>
            <a:ext cx="6186487"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p:txBody>
          <a:bodyPr/>
          <a:lstStyle/>
          <a:p>
            <a:pPr eaLnBrk="1" hangingPunct="1"/>
            <a:endParaRPr lang="nl-NL" altLang="nl-NL" smtClean="0"/>
          </a:p>
        </p:txBody>
      </p:sp>
      <p:pic>
        <p:nvPicPr>
          <p:cNvPr id="15362" name="Tijdelijke aanduiding voor inhoud 3">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151063" y="0"/>
            <a:ext cx="7564437" cy="713422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 y="-5386388"/>
            <a:ext cx="12374563" cy="1224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el 1"/>
          <p:cNvSpPr>
            <a:spLocks noGrp="1"/>
          </p:cNvSpPr>
          <p:nvPr>
            <p:ph type="title"/>
          </p:nvPr>
        </p:nvSpPr>
        <p:spPr>
          <a:xfrm>
            <a:off x="838200" y="365125"/>
            <a:ext cx="11241088" cy="1325563"/>
          </a:xfrm>
        </p:spPr>
        <p:txBody>
          <a:bodyPr/>
          <a:lstStyle/>
          <a:p>
            <a:pPr eaLnBrk="1" hangingPunct="1"/>
            <a:r>
              <a:rPr lang="nl-NL" altLang="nl-NL" sz="6500" smtClean="0">
                <a:solidFill>
                  <a:srgbClr val="FF0000"/>
                </a:solidFill>
              </a:rPr>
              <a:t>Strategieën bewaren software</a:t>
            </a:r>
          </a:p>
        </p:txBody>
      </p:sp>
      <p:sp>
        <p:nvSpPr>
          <p:cNvPr id="16387" name="Tijdelijke aanduiding voor inhoud 2"/>
          <p:cNvSpPr>
            <a:spLocks noGrp="1"/>
          </p:cNvSpPr>
          <p:nvPr>
            <p:ph idx="1"/>
          </p:nvPr>
        </p:nvSpPr>
        <p:spPr>
          <a:xfrm rot="21219643">
            <a:off x="3035300" y="2062163"/>
            <a:ext cx="10515600" cy="4351337"/>
          </a:xfrm>
        </p:spPr>
        <p:txBody>
          <a:bodyPr/>
          <a:lstStyle/>
          <a:p>
            <a:pPr eaLnBrk="1" hangingPunct="1"/>
            <a:endParaRPr lang="nl-NL" altLang="nl-NL" sz="4000" smtClean="0">
              <a:solidFill>
                <a:srgbClr val="FF0000"/>
              </a:solidFill>
            </a:endParaRPr>
          </a:p>
          <a:p>
            <a:pPr eaLnBrk="1" hangingPunct="1"/>
            <a:r>
              <a:rPr lang="nl-NL" altLang="nl-NL" sz="4800" smtClean="0">
                <a:solidFill>
                  <a:srgbClr val="FF0000"/>
                </a:solidFill>
              </a:rPr>
              <a:t>Migratie</a:t>
            </a:r>
          </a:p>
          <a:p>
            <a:pPr eaLnBrk="1" hangingPunct="1"/>
            <a:r>
              <a:rPr lang="nl-NL" altLang="nl-NL" sz="4800" smtClean="0">
                <a:solidFill>
                  <a:srgbClr val="FF0000"/>
                </a:solidFill>
              </a:rPr>
              <a:t>Emulatie</a:t>
            </a:r>
          </a:p>
          <a:p>
            <a:pPr eaLnBrk="1" hangingPunct="1"/>
            <a:endParaRPr lang="nl-NL" altLang="nl-NL" sz="4000" smtClean="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el 1"/>
          <p:cNvSpPr>
            <a:spLocks noGrp="1"/>
          </p:cNvSpPr>
          <p:nvPr>
            <p:ph type="title"/>
          </p:nvPr>
        </p:nvSpPr>
        <p:spPr>
          <a:xfrm>
            <a:off x="2197100" y="2674938"/>
            <a:ext cx="10515600" cy="1327150"/>
          </a:xfrm>
        </p:spPr>
        <p:txBody>
          <a:bodyPr/>
          <a:lstStyle/>
          <a:p>
            <a:pPr eaLnBrk="1" hangingPunct="1"/>
            <a:r>
              <a:rPr lang="nl-NL" altLang="nl-NL" sz="9600" smtClean="0"/>
              <a:t>Het A-woord</a:t>
            </a:r>
          </a:p>
        </p:txBody>
      </p:sp>
      <p:sp>
        <p:nvSpPr>
          <p:cNvPr id="3" name="Tijdelijke aanduiding voor inhoud 2"/>
          <p:cNvSpPr>
            <a:spLocks noGrp="1"/>
          </p:cNvSpPr>
          <p:nvPr>
            <p:ph idx="1"/>
          </p:nvPr>
        </p:nvSpPr>
        <p:spPr>
          <a:xfrm rot="226640">
            <a:off x="341313" y="547688"/>
            <a:ext cx="11329987" cy="2060575"/>
          </a:xfrm>
        </p:spPr>
        <p:txBody>
          <a:bodyPr>
            <a:normAutofit/>
          </a:bodyPr>
          <a:lstStyle/>
          <a:p>
            <a:pPr marL="0" indent="0" eaLnBrk="1" hangingPunct="1">
              <a:spcBef>
                <a:spcPct val="0"/>
              </a:spcBef>
              <a:buFont typeface="Arial" pitchFamily="34" charset="0"/>
              <a:buNone/>
            </a:pPr>
            <a:r>
              <a:rPr lang="nl-NL" altLang="nl-NL" smtClean="0">
                <a:latin typeface="American Typewriter"/>
                <a:ea typeface="American Typewriter"/>
                <a:cs typeface="American Typewriter"/>
              </a:rPr>
              <a:t>Wat je bewaard, is vaak niet hetgeen je hebt gezien, gebruikt, genoten. Het is een afgeleide. Het is iets anders. Iets autonooms. Iets met een andere en eigen waard. En nu komt het: dat iets is beter dan niets. Een soms zelfs meer dan iets (met  5 camera´s opgenomen live concert in vergelijk met het concert zelf). </a:t>
            </a:r>
          </a:p>
          <a:p>
            <a:pPr marL="0" indent="0" eaLnBrk="1" hangingPunct="1">
              <a:spcBef>
                <a:spcPct val="0"/>
              </a:spcBef>
              <a:buFontTx/>
              <a:buNone/>
            </a:pPr>
            <a:endParaRPr lang="nl-NL" altLang="nl-NL" smtClean="0"/>
          </a:p>
        </p:txBody>
      </p:sp>
      <p:sp>
        <p:nvSpPr>
          <p:cNvPr id="17411" name="Tekstvak 4"/>
          <p:cNvSpPr txBox="1">
            <a:spLocks noChangeArrowheads="1"/>
          </p:cNvSpPr>
          <p:nvPr/>
        </p:nvSpPr>
        <p:spPr bwMode="auto">
          <a:xfrm rot="-238648">
            <a:off x="646113" y="5129213"/>
            <a:ext cx="12034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3200">
                <a:latin typeface="American Typewriter"/>
                <a:ea typeface="American Typewriter"/>
                <a:cs typeface="American Typewriter"/>
              </a:rPr>
              <a:t>Hoeveel authenticiteit kan een kunstwerk verdragen?</a:t>
            </a:r>
            <a:endParaRPr lang="nl-NL" altLang="nl-NL" sz="3200">
              <a:latin typeface="Bauhaus 93" pitchFamily="82" charset="0"/>
              <a:ea typeface="Bauhaus 93" pitchFamily="82" charset="0"/>
              <a:cs typeface="Bauhaus 93" pitchFamily="82" charset="0"/>
            </a:endParaRPr>
          </a:p>
        </p:txBody>
      </p:sp>
      <p:sp>
        <p:nvSpPr>
          <p:cNvPr id="17412" name="Tekstvak 5"/>
          <p:cNvSpPr txBox="1">
            <a:spLocks noChangeArrowheads="1"/>
          </p:cNvSpPr>
          <p:nvPr/>
        </p:nvSpPr>
        <p:spPr bwMode="auto">
          <a:xfrm rot="-550420">
            <a:off x="1317625" y="4371975"/>
            <a:ext cx="399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2400">
                <a:latin typeface="American Typewriter"/>
                <a:ea typeface="American Typewriter"/>
                <a:cs typeface="American Typewriter"/>
              </a:rPr>
              <a:t>Wat is het echte ding?</a:t>
            </a:r>
          </a:p>
        </p:txBody>
      </p:sp>
      <p:sp>
        <p:nvSpPr>
          <p:cNvPr id="17413" name="Tekstvak 6"/>
          <p:cNvSpPr txBox="1">
            <a:spLocks noChangeArrowheads="1"/>
          </p:cNvSpPr>
          <p:nvPr/>
        </p:nvSpPr>
        <p:spPr bwMode="auto">
          <a:xfrm rot="440034">
            <a:off x="6677025" y="4237038"/>
            <a:ext cx="3722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2400">
                <a:latin typeface="American Typewriter"/>
                <a:ea typeface="American Typewriter"/>
                <a:cs typeface="American Typewriter"/>
              </a:rPr>
              <a:t>De hand van de meester</a:t>
            </a:r>
          </a:p>
        </p:txBody>
      </p:sp>
      <p:sp>
        <p:nvSpPr>
          <p:cNvPr id="17414" name="Tekstvak 9"/>
          <p:cNvSpPr txBox="1">
            <a:spLocks noChangeArrowheads="1"/>
          </p:cNvSpPr>
          <p:nvPr/>
        </p:nvSpPr>
        <p:spPr bwMode="auto">
          <a:xfrm rot="205758">
            <a:off x="452438" y="6235700"/>
            <a:ext cx="11107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sz="1800">
                <a:latin typeface="American Typewriter"/>
                <a:ea typeface="American Typewriter"/>
                <a:cs typeface="American Typewriter"/>
              </a:rPr>
              <a:t>Wat vindt de kunstenaar er eigenlijk zelf van? En doet dat er toe? Heeft hij of zij het laatste woord?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el 1"/>
          <p:cNvSpPr>
            <a:spLocks noGrp="1"/>
          </p:cNvSpPr>
          <p:nvPr>
            <p:ph type="title"/>
          </p:nvPr>
        </p:nvSpPr>
        <p:spPr/>
        <p:txBody>
          <a:bodyPr/>
          <a:lstStyle/>
          <a:p>
            <a:pPr eaLnBrk="1" hangingPunct="1"/>
            <a:endParaRPr lang="nl-NL" altLang="nl-NL" smtClean="0"/>
          </a:p>
        </p:txBody>
      </p:sp>
      <p:pic>
        <p:nvPicPr>
          <p:cNvPr id="1843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063750"/>
            <a:ext cx="12755563" cy="9566275"/>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463" y="-80963"/>
            <a:ext cx="12336463" cy="69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Titel 1"/>
          <p:cNvSpPr>
            <a:spLocks noGrp="1"/>
          </p:cNvSpPr>
          <p:nvPr>
            <p:ph type="ctrTitle"/>
          </p:nvPr>
        </p:nvSpPr>
        <p:spPr/>
        <p:txBody>
          <a:bodyPr/>
          <a:lstStyle/>
          <a:p>
            <a:pPr eaLnBrk="1" hangingPunct="1"/>
            <a:endParaRPr lang="nl-NL" altLang="nl-NL" smtClean="0"/>
          </a:p>
        </p:txBody>
      </p:sp>
      <p:sp>
        <p:nvSpPr>
          <p:cNvPr id="3075" name="Ondertitel 2"/>
          <p:cNvSpPr>
            <a:spLocks noGrp="1"/>
          </p:cNvSpPr>
          <p:nvPr>
            <p:ph type="subTitle" idx="1"/>
          </p:nvPr>
        </p:nvSpPr>
        <p:spPr/>
        <p:txBody>
          <a:bodyPr/>
          <a:lstStyle/>
          <a:p>
            <a:pPr eaLnBrk="1" hangingPunct="1"/>
            <a:endParaRPr lang="nl-NL" altLang="nl-NL"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el 1"/>
          <p:cNvSpPr>
            <a:spLocks noGrp="1"/>
          </p:cNvSpPr>
          <p:nvPr>
            <p:ph type="title"/>
          </p:nvPr>
        </p:nvSpPr>
        <p:spPr/>
        <p:txBody>
          <a:bodyPr/>
          <a:lstStyle/>
          <a:p>
            <a:pPr eaLnBrk="1" hangingPunct="1"/>
            <a:endParaRPr lang="nl-NL" altLang="nl-NL" smtClean="0"/>
          </a:p>
        </p:txBody>
      </p:sp>
      <p:pic>
        <p:nvPicPr>
          <p:cNvPr id="4098"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0013"/>
            <a:ext cx="12311063" cy="10761662"/>
          </a:xfrm>
        </p:spPr>
      </p:pic>
      <p:pic>
        <p:nvPicPr>
          <p:cNvPr id="4099" name="Afbeelding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708275"/>
            <a:ext cx="10817225"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Afbeelding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4350" y="4953000"/>
            <a:ext cx="71945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Afbeelding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48900" y="360363"/>
            <a:ext cx="1943100" cy="890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Afbeelding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54350" y="196850"/>
            <a:ext cx="73167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el 1"/>
          <p:cNvSpPr>
            <a:spLocks noGrp="1"/>
          </p:cNvSpPr>
          <p:nvPr>
            <p:ph type="title"/>
          </p:nvPr>
        </p:nvSpPr>
        <p:spPr/>
        <p:txBody>
          <a:bodyPr/>
          <a:lstStyle/>
          <a:p>
            <a:pPr eaLnBrk="1" hangingPunct="1"/>
            <a:r>
              <a:rPr lang="nl-NL" altLang="nl-NL" i="1" smtClean="0"/>
              <a:t>Definitie volgens Bartjens</a:t>
            </a:r>
          </a:p>
        </p:txBody>
      </p:sp>
      <p:pic>
        <p:nvPicPr>
          <p:cNvPr id="5122" name="Afbeelding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0"/>
            <a:ext cx="28956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jdelijke aanduiding voor inhoud 2"/>
          <p:cNvSpPr>
            <a:spLocks noGrp="1"/>
          </p:cNvSpPr>
          <p:nvPr>
            <p:ph idx="1"/>
          </p:nvPr>
        </p:nvSpPr>
        <p:spPr>
          <a:xfrm>
            <a:off x="838200" y="1574800"/>
            <a:ext cx="8458200" cy="2836863"/>
          </a:xfrm>
        </p:spPr>
        <p:txBody>
          <a:bodyPr/>
          <a:lstStyle/>
          <a:p>
            <a:pPr marL="0" indent="0" eaLnBrk="1" hangingPunct="1">
              <a:buFont typeface="Arial" pitchFamily="34" charset="0"/>
              <a:buNone/>
            </a:pPr>
            <a:r>
              <a:rPr lang="en-US" altLang="nl-NL" sz="3200" smtClean="0"/>
              <a:t>Kunst waar in ieder geval een </a:t>
            </a:r>
            <a:r>
              <a:rPr lang="en-US" altLang="nl-NL" sz="4000" smtClean="0"/>
              <a:t>digitaal</a:t>
            </a:r>
            <a:r>
              <a:rPr lang="en-US" altLang="nl-NL" sz="3600" smtClean="0"/>
              <a:t> </a:t>
            </a:r>
            <a:r>
              <a:rPr lang="en-US" altLang="nl-NL" sz="3200" smtClean="0"/>
              <a:t>component aanwezig bij creatie en presentatie. Oplopende schaal van complexiteit. Begrippen als interactief, non-linear, immersive, kunst als proces. Software-gestuurd vaak in combinatie met specifieke hardware. </a:t>
            </a:r>
          </a:p>
          <a:p>
            <a:pPr marL="0" indent="0" eaLnBrk="1" hangingPunct="1">
              <a:buFont typeface="Arial" pitchFamily="34" charset="0"/>
              <a:buNone/>
            </a:pPr>
            <a:endParaRPr lang="en-US" altLang="nl-NL" sz="3200" smtClean="0"/>
          </a:p>
          <a:p>
            <a:pPr marL="0" indent="0" eaLnBrk="1" hangingPunct="1">
              <a:buFont typeface="Arial" pitchFamily="34" charset="0"/>
              <a:buNone/>
            </a:pPr>
            <a:endParaRPr lang="nl-NL" altLang="nl-NL" sz="3200" smtClean="0"/>
          </a:p>
        </p:txBody>
      </p:sp>
      <p:pic>
        <p:nvPicPr>
          <p:cNvPr id="5124" name="Afbeelding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60900"/>
            <a:ext cx="7478713" cy="4884738"/>
          </a:xfrm>
          <a:prstGeom prst="rect">
            <a:avLst/>
          </a:prstGeom>
          <a:noFill/>
          <a:ln>
            <a:noFill/>
          </a:ln>
          <a:extLst>
            <a:ext uri="{909E8E84-426E-40DD-AFC4-6F175D3DCCD1}">
              <a14:hiddenFill xmlns:a14="http://schemas.microsoft.com/office/drawing/2010/main">
                <a:solidFill>
                  <a:srgbClr val="FFFFFF">
                    <a:alpha val="85097"/>
                  </a:srgb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el 1"/>
          <p:cNvSpPr>
            <a:spLocks noGrp="1"/>
          </p:cNvSpPr>
          <p:nvPr>
            <p:ph type="title"/>
          </p:nvPr>
        </p:nvSpPr>
        <p:spPr/>
        <p:txBody>
          <a:bodyPr/>
          <a:lstStyle/>
          <a:p>
            <a:pPr eaLnBrk="1" hangingPunct="1"/>
            <a:endParaRPr lang="nl-NL" altLang="nl-NL" smtClean="0"/>
          </a:p>
        </p:txBody>
      </p:sp>
      <p:pic>
        <p:nvPicPr>
          <p:cNvPr id="6146" name="Tijdelijke aanduiding voor inhoud 4">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8263" y="0"/>
            <a:ext cx="13662026" cy="68580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Afbeelding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887538"/>
            <a:ext cx="46482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Titel 1"/>
          <p:cNvSpPr>
            <a:spLocks noGrp="1"/>
          </p:cNvSpPr>
          <p:nvPr>
            <p:ph type="title"/>
          </p:nvPr>
        </p:nvSpPr>
        <p:spPr/>
        <p:txBody>
          <a:bodyPr/>
          <a:lstStyle/>
          <a:p>
            <a:pPr eaLnBrk="1" hangingPunct="1"/>
            <a:endParaRPr lang="nl-NL" altLang="nl-NL" smtClean="0"/>
          </a:p>
        </p:txBody>
      </p:sp>
      <p:pic>
        <p:nvPicPr>
          <p:cNvPr id="7171" name="Tijdelijke aanduiding voor inhoud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538163" y="2921000"/>
            <a:ext cx="11115675" cy="949325"/>
          </a:xfrm>
        </p:spPr>
      </p:pic>
      <p:pic>
        <p:nvPicPr>
          <p:cNvPr id="7172" name="Afbeelding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27675" y="182563"/>
            <a:ext cx="6126163"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Afbeelding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13613" y="546100"/>
            <a:ext cx="1803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Afbeelding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89963" y="1701800"/>
            <a:ext cx="1612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Afbeelding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4038" y="4108450"/>
            <a:ext cx="54483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el 1"/>
          <p:cNvSpPr>
            <a:spLocks noGrp="1"/>
          </p:cNvSpPr>
          <p:nvPr>
            <p:ph type="title"/>
          </p:nvPr>
        </p:nvSpPr>
        <p:spPr/>
        <p:txBody>
          <a:bodyPr/>
          <a:lstStyle/>
          <a:p>
            <a:pPr eaLnBrk="1" hangingPunct="1"/>
            <a:endParaRPr lang="nl-NL" altLang="nl-NL" smtClean="0"/>
          </a:p>
        </p:txBody>
      </p:sp>
      <p:pic>
        <p:nvPicPr>
          <p:cNvPr id="8194" name="Tijdelijke aanduiding voor inhoud 3">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192000" cy="8732838"/>
          </a:xfrm>
        </p:spPr>
      </p:pic>
      <p:sp>
        <p:nvSpPr>
          <p:cNvPr id="8195" name="Tekstvak 4"/>
          <p:cNvSpPr txBox="1">
            <a:spLocks noChangeArrowheads="1"/>
          </p:cNvSpPr>
          <p:nvPr/>
        </p:nvSpPr>
        <p:spPr bwMode="auto">
          <a:xfrm>
            <a:off x="7418388" y="3128963"/>
            <a:ext cx="5767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eaLnBrk="1" hangingPunct="1">
              <a:lnSpc>
                <a:spcPct val="100000"/>
              </a:lnSpc>
              <a:spcBef>
                <a:spcPct val="0"/>
              </a:spcBef>
              <a:buFontTx/>
              <a:buNone/>
            </a:pPr>
            <a:r>
              <a:rPr lang="nl-NL" altLang="nl-NL">
                <a:hlinkClick r:id="rId4"/>
              </a:rPr>
              <a:t>NET art leipo’s JODI.org</a:t>
            </a:r>
            <a:endParaRPr lang="nl-NL" altLang="nl-NL"/>
          </a:p>
        </p:txBody>
      </p:sp>
      <p:pic>
        <p:nvPicPr>
          <p:cNvPr id="8196" name="Afbeelding 5">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34138" y="796925"/>
            <a:ext cx="2795587"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Afbeelding 6">
            <a:hlinkClick r:id="rId7"/>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54163" y="3390900"/>
            <a:ext cx="4310062"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Afbeelding 7">
            <a:hlinkClick r:id="rId9"/>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04000" y="3741738"/>
            <a:ext cx="49006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el 1"/>
          <p:cNvSpPr>
            <a:spLocks noGrp="1"/>
          </p:cNvSpPr>
          <p:nvPr>
            <p:ph type="title"/>
          </p:nvPr>
        </p:nvSpPr>
        <p:spPr/>
        <p:txBody>
          <a:bodyPr/>
          <a:lstStyle/>
          <a:p>
            <a:pPr eaLnBrk="1" hangingPunct="1"/>
            <a:endParaRPr lang="nl-NL" altLang="nl-NL" smtClean="0"/>
          </a:p>
        </p:txBody>
      </p:sp>
      <p:pic>
        <p:nvPicPr>
          <p:cNvPr id="9218" name="Tijdelijke aanduiding voor inhoud 4">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192000" cy="717391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el 1"/>
          <p:cNvSpPr>
            <a:spLocks noGrp="1"/>
          </p:cNvSpPr>
          <p:nvPr>
            <p:ph type="title"/>
          </p:nvPr>
        </p:nvSpPr>
        <p:spPr/>
        <p:txBody>
          <a:bodyPr/>
          <a:lstStyle/>
          <a:p>
            <a:pPr eaLnBrk="1" hangingPunct="1"/>
            <a:endParaRPr lang="nl-NL" altLang="nl-NL" smtClean="0"/>
          </a:p>
        </p:txBody>
      </p:sp>
      <p:pic>
        <p:nvPicPr>
          <p:cNvPr id="10242" name="Tijdelijke aanduiding voor inhoud 3">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192000" cy="6213475"/>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353</Words>
  <Application>Microsoft Office PowerPoint</Application>
  <PresentationFormat>Custom</PresentationFormat>
  <Paragraphs>26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Calibri Light</vt:lpstr>
      <vt:lpstr>American Typewriter</vt:lpstr>
      <vt:lpstr>Bauhaus 93</vt:lpstr>
      <vt:lpstr>Office-thema</vt:lpstr>
      <vt:lpstr>PowerPoint Presentation</vt:lpstr>
      <vt:lpstr>PowerPoint Presentation</vt:lpstr>
      <vt:lpstr>PowerPoint Presentation</vt:lpstr>
      <vt:lpstr>Definitie volgens Bartjens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 is nodig om digitale kunst te bewaren?</vt:lpstr>
      <vt:lpstr>PowerPoint Presentation</vt:lpstr>
      <vt:lpstr>PowerPoint Presentation</vt:lpstr>
      <vt:lpstr>Strategieën bewaren software</vt:lpstr>
      <vt:lpstr>Het A-woord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Robert Gillesse</dc:creator>
  <cp:lastModifiedBy>Robert Gillesse</cp:lastModifiedBy>
  <cp:revision>26</cp:revision>
  <cp:lastPrinted>2016-04-20T14:19:02Z</cp:lastPrinted>
  <dcterms:created xsi:type="dcterms:W3CDTF">2016-04-19T18:59:41Z</dcterms:created>
  <dcterms:modified xsi:type="dcterms:W3CDTF">2017-03-13T15:50:59Z</dcterms:modified>
</cp:coreProperties>
</file>